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17" r:id="rId3"/>
    <p:sldId id="275" r:id="rId4"/>
    <p:sldId id="276" r:id="rId5"/>
    <p:sldId id="329" r:id="rId6"/>
    <p:sldId id="283" r:id="rId7"/>
    <p:sldId id="281" r:id="rId8"/>
    <p:sldId id="285" r:id="rId9"/>
    <p:sldId id="286" r:id="rId10"/>
    <p:sldId id="265" r:id="rId11"/>
    <p:sldId id="262" r:id="rId12"/>
    <p:sldId id="319" r:id="rId13"/>
    <p:sldId id="266" r:id="rId14"/>
    <p:sldId id="269" r:id="rId15"/>
    <p:sldId id="268" r:id="rId16"/>
    <p:sldId id="267" r:id="rId17"/>
    <p:sldId id="259" r:id="rId18"/>
    <p:sldId id="321" r:id="rId19"/>
    <p:sldId id="278" r:id="rId20"/>
    <p:sldId id="273" r:id="rId21"/>
    <p:sldId id="264" r:id="rId22"/>
    <p:sldId id="292" r:id="rId23"/>
    <p:sldId id="306" r:id="rId24"/>
    <p:sldId id="303" r:id="rId25"/>
    <p:sldId id="302" r:id="rId26"/>
    <p:sldId id="274" r:id="rId27"/>
    <p:sldId id="263" r:id="rId28"/>
    <p:sldId id="310" r:id="rId29"/>
    <p:sldId id="297" r:id="rId30"/>
    <p:sldId id="307" r:id="rId31"/>
    <p:sldId id="308" r:id="rId32"/>
    <p:sldId id="298" r:id="rId33"/>
    <p:sldId id="299" r:id="rId34"/>
    <p:sldId id="304" r:id="rId35"/>
    <p:sldId id="309" r:id="rId36"/>
    <p:sldId id="311" r:id="rId37"/>
    <p:sldId id="312" r:id="rId38"/>
    <p:sldId id="270" r:id="rId39"/>
    <p:sldId id="314" r:id="rId40"/>
    <p:sldId id="258" r:id="rId41"/>
    <p:sldId id="322" r:id="rId42"/>
    <p:sldId id="277" r:id="rId43"/>
    <p:sldId id="289" r:id="rId44"/>
    <p:sldId id="293" r:id="rId45"/>
    <p:sldId id="282" r:id="rId46"/>
    <p:sldId id="284" r:id="rId47"/>
    <p:sldId id="288" r:id="rId48"/>
    <p:sldId id="294" r:id="rId49"/>
    <p:sldId id="328" r:id="rId50"/>
    <p:sldId id="305" r:id="rId51"/>
    <p:sldId id="260" r:id="rId5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450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8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446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203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810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319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9874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135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412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834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299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31597-9F6A-4FC8-8A32-3AAA7C47BD6A}" type="datetimeFigureOut">
              <a:rPr lang="da-DK" smtClean="0"/>
              <a:t>08-06-2016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B6185-E00C-445D-B9B7-D0CC0AD081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386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da-DK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Traditional</a:t>
            </a:r>
            <a: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Vessels</a:t>
            </a:r>
            <a:b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 Under </a:t>
            </a:r>
            <a:r>
              <a:rPr lang="da-DK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Sail</a:t>
            </a:r>
            <a: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</a:t>
            </a:r>
            <a: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Denmark</a:t>
            </a:r>
            <a:br>
              <a:rPr lang="da-DK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a-DK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sz="32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Kirsten Monrad Hansen, Han Herred Havbåde – www.havbaade.dk </a:t>
            </a:r>
            <a:br>
              <a:rPr lang="da-DK" sz="32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a-DK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a-DK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a-DK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C:\Users\bruger\Dropbox\Han Herred Havbåde\Logo\logo so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28" y="5013176"/>
            <a:ext cx="1080120" cy="77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49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56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4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539552" y="58052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new generation of </a:t>
            </a:r>
            <a:r>
              <a:rPr lang="da-DK" sz="32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boatbuilders</a:t>
            </a:r>
            <a:r>
              <a:rPr lang="da-DK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da-DK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7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3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4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5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5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12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85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62313"/>
            <a:ext cx="10419348" cy="69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85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90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40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1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7243"/>
            <a:ext cx="10307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10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07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00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09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94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51435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42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7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80" y="-99393"/>
            <a:ext cx="10694480" cy="71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1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" y="0"/>
            <a:ext cx="912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76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79"/>
            <a:ext cx="9144000" cy="58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9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1"/>
            <a:ext cx="514249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21740" r="24546" b="3740"/>
          <a:stretch/>
        </p:blipFill>
        <p:spPr bwMode="auto">
          <a:xfrm>
            <a:off x="4406307" y="332656"/>
            <a:ext cx="4737693" cy="572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395536" y="622236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Georg Stage</a:t>
            </a:r>
            <a:endParaRPr lang="da-DK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05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39" y="-1"/>
            <a:ext cx="10332640" cy="68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2" t="9487" r="18726" b="18868"/>
          <a:stretch/>
        </p:blipFill>
        <p:spPr bwMode="auto">
          <a:xfrm>
            <a:off x="0" y="68039"/>
            <a:ext cx="9139540" cy="631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904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722"/>
            <a:ext cx="9144000" cy="615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24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8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00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79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20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81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63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r="24818"/>
          <a:stretch/>
        </p:blipFill>
        <p:spPr bwMode="auto">
          <a:xfrm>
            <a:off x="1259632" y="-15379"/>
            <a:ext cx="6314668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0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1341120"/>
            <a:ext cx="6760464" cy="417576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1403648" y="499366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Danmark</a:t>
            </a:r>
            <a:endParaRPr lang="da-DK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58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4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07579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</Words>
  <Application>Microsoft Office PowerPoint</Application>
  <PresentationFormat>Skærmshow (4:3)</PresentationFormat>
  <Paragraphs>4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51</vt:i4>
      </vt:variant>
    </vt:vector>
  </HeadingPairs>
  <TitlesOfParts>
    <vt:vector size="52" baseType="lpstr">
      <vt:lpstr>Kontortema</vt:lpstr>
      <vt:lpstr>Traditional Vessels Education Under Sail  Examples from Denmark  Kirsten Monrad Hansen, Han Herred Havbåde – www.havbaade.dk 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bruger</dc:creator>
  <cp:lastModifiedBy>bruger</cp:lastModifiedBy>
  <cp:revision>14</cp:revision>
  <dcterms:created xsi:type="dcterms:W3CDTF">2016-06-07T11:25:29Z</dcterms:created>
  <dcterms:modified xsi:type="dcterms:W3CDTF">2016-06-08T14:27:10Z</dcterms:modified>
</cp:coreProperties>
</file>